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5" r:id="rId4"/>
    <p:sldId id="261" r:id="rId5"/>
    <p:sldId id="258" r:id="rId6"/>
    <p:sldId id="264" r:id="rId7"/>
    <p:sldId id="260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8B18E3-C773-483A-848D-21DCAF48FCCB}" v="43" dt="2023-09-14T09:08:25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410" autoAdjust="0"/>
  </p:normalViewPr>
  <p:slideViewPr>
    <p:cSldViewPr snapToGrid="0">
      <p:cViewPr>
        <p:scale>
          <a:sx n="50" d="100"/>
          <a:sy n="50" d="100"/>
        </p:scale>
        <p:origin x="504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tha Ayman Mohammad Jadall" userId="5f93e4af-9277-419d-88b8-e02950d97348" providerId="ADAL" clId="{258B18E3-C773-483A-848D-21DCAF48FCCB}"/>
    <pc:docChg chg="undo redo custSel addSld delSld modSld sldOrd">
      <pc:chgData name="Shatha Ayman Mohammad Jadall" userId="5f93e4af-9277-419d-88b8-e02950d97348" providerId="ADAL" clId="{258B18E3-C773-483A-848D-21DCAF48FCCB}" dt="2023-09-14T09:12:32.916" v="329" actId="1076"/>
      <pc:docMkLst>
        <pc:docMk/>
      </pc:docMkLst>
      <pc:sldChg chg="addSp modSp mod setBg addAnim">
        <pc:chgData name="Shatha Ayman Mohammad Jadall" userId="5f93e4af-9277-419d-88b8-e02950d97348" providerId="ADAL" clId="{258B18E3-C773-483A-848D-21DCAF48FCCB}" dt="2023-09-14T08:23:12.905" v="74" actId="313"/>
        <pc:sldMkLst>
          <pc:docMk/>
          <pc:sldMk cId="3025888225" sldId="256"/>
        </pc:sldMkLst>
        <pc:spChg chg="mod">
          <ac:chgData name="Shatha Ayman Mohammad Jadall" userId="5f93e4af-9277-419d-88b8-e02950d97348" providerId="ADAL" clId="{258B18E3-C773-483A-848D-21DCAF48FCCB}" dt="2023-09-14T08:23:12.905" v="74" actId="313"/>
          <ac:spMkLst>
            <pc:docMk/>
            <pc:sldMk cId="3025888225" sldId="256"/>
            <ac:spMk id="2" creationId="{E6AEBF99-6C0F-7538-86AA-DEE99B6B8761}"/>
          </ac:spMkLst>
        </pc:spChg>
        <pc:spChg chg="mod">
          <ac:chgData name="Shatha Ayman Mohammad Jadall" userId="5f93e4af-9277-419d-88b8-e02950d97348" providerId="ADAL" clId="{258B18E3-C773-483A-848D-21DCAF48FCCB}" dt="2023-09-14T08:23:09.537" v="72" actId="14100"/>
          <ac:spMkLst>
            <pc:docMk/>
            <pc:sldMk cId="3025888225" sldId="256"/>
            <ac:spMk id="3" creationId="{A5A3C36F-2195-216A-2938-EB3E9DEEFB75}"/>
          </ac:spMkLst>
        </pc:spChg>
        <pc:spChg chg="add">
          <ac:chgData name="Shatha Ayman Mohammad Jadall" userId="5f93e4af-9277-419d-88b8-e02950d97348" providerId="ADAL" clId="{258B18E3-C773-483A-848D-21DCAF48FCCB}" dt="2023-09-14T08:22:11.304" v="36" actId="26606"/>
          <ac:spMkLst>
            <pc:docMk/>
            <pc:sldMk cId="3025888225" sldId="256"/>
            <ac:spMk id="9" creationId="{C1DD1A8A-57D5-4A81-AD04-532B043C5611}"/>
          </ac:spMkLst>
        </pc:spChg>
        <pc:spChg chg="add">
          <ac:chgData name="Shatha Ayman Mohammad Jadall" userId="5f93e4af-9277-419d-88b8-e02950d97348" providerId="ADAL" clId="{258B18E3-C773-483A-848D-21DCAF48FCCB}" dt="2023-09-14T08:22:11.304" v="36" actId="26606"/>
          <ac:spMkLst>
            <pc:docMk/>
            <pc:sldMk cId="3025888225" sldId="256"/>
            <ac:spMk id="11" creationId="{007891EC-4501-44ED-A8C8-B11B6DB767AB}"/>
          </ac:spMkLst>
        </pc:spChg>
        <pc:picChg chg="add">
          <ac:chgData name="Shatha Ayman Mohammad Jadall" userId="5f93e4af-9277-419d-88b8-e02950d97348" providerId="ADAL" clId="{258B18E3-C773-483A-848D-21DCAF48FCCB}" dt="2023-09-14T08:22:11.304" v="36" actId="26606"/>
          <ac:picMkLst>
            <pc:docMk/>
            <pc:sldMk cId="3025888225" sldId="256"/>
            <ac:picMk id="5" creationId="{06C65DBF-10F9-599E-DD6C-C08D58687949}"/>
          </ac:picMkLst>
        </pc:picChg>
      </pc:sldChg>
      <pc:sldChg chg="addSp delSp modSp del mod">
        <pc:chgData name="Shatha Ayman Mohammad Jadall" userId="5f93e4af-9277-419d-88b8-e02950d97348" providerId="ADAL" clId="{258B18E3-C773-483A-848D-21DCAF48FCCB}" dt="2023-09-14T08:54:15.147" v="299" actId="47"/>
        <pc:sldMkLst>
          <pc:docMk/>
          <pc:sldMk cId="2030678257" sldId="257"/>
        </pc:sldMkLst>
        <pc:picChg chg="add del mod">
          <ac:chgData name="Shatha Ayman Mohammad Jadall" userId="5f93e4af-9277-419d-88b8-e02950d97348" providerId="ADAL" clId="{258B18E3-C773-483A-848D-21DCAF48FCCB}" dt="2023-09-14T08:53:47.731" v="290" actId="21"/>
          <ac:picMkLst>
            <pc:docMk/>
            <pc:sldMk cId="2030678257" sldId="257"/>
            <ac:picMk id="4" creationId="{B369F8B1-A3C7-51F5-D54E-679B2ED2BCFE}"/>
          </ac:picMkLst>
        </pc:picChg>
      </pc:sldChg>
      <pc:sldChg chg="modSp mod">
        <pc:chgData name="Shatha Ayman Mohammad Jadall" userId="5f93e4af-9277-419d-88b8-e02950d97348" providerId="ADAL" clId="{258B18E3-C773-483A-848D-21DCAF48FCCB}" dt="2023-09-14T08:33:48.018" v="114" actId="122"/>
        <pc:sldMkLst>
          <pc:docMk/>
          <pc:sldMk cId="2957468647" sldId="258"/>
        </pc:sldMkLst>
        <pc:spChg chg="mod">
          <ac:chgData name="Shatha Ayman Mohammad Jadall" userId="5f93e4af-9277-419d-88b8-e02950d97348" providerId="ADAL" clId="{258B18E3-C773-483A-848D-21DCAF48FCCB}" dt="2023-09-14T08:33:48.018" v="114" actId="122"/>
          <ac:spMkLst>
            <pc:docMk/>
            <pc:sldMk cId="2957468647" sldId="258"/>
            <ac:spMk id="3" creationId="{2DF02679-A144-681B-3F05-B3D6834A58AE}"/>
          </ac:spMkLst>
        </pc:spChg>
      </pc:sldChg>
      <pc:sldChg chg="addSp delSp modSp mod">
        <pc:chgData name="Shatha Ayman Mohammad Jadall" userId="5f93e4af-9277-419d-88b8-e02950d97348" providerId="ADAL" clId="{258B18E3-C773-483A-848D-21DCAF48FCCB}" dt="2023-09-14T08:59:06.623" v="314" actId="26606"/>
        <pc:sldMkLst>
          <pc:docMk/>
          <pc:sldMk cId="3992302425" sldId="259"/>
        </pc:sldMkLst>
        <pc:spChg chg="mod">
          <ac:chgData name="Shatha Ayman Mohammad Jadall" userId="5f93e4af-9277-419d-88b8-e02950d97348" providerId="ADAL" clId="{258B18E3-C773-483A-848D-21DCAF48FCCB}" dt="2023-09-14T08:59:06.623" v="314" actId="26606"/>
          <ac:spMkLst>
            <pc:docMk/>
            <pc:sldMk cId="3992302425" sldId="259"/>
            <ac:spMk id="2" creationId="{711E7C5F-D18C-E8C1-75BF-73B15B547C4D}"/>
          </ac:spMkLst>
        </pc:spChg>
        <pc:spChg chg="mod">
          <ac:chgData name="Shatha Ayman Mohammad Jadall" userId="5f93e4af-9277-419d-88b8-e02950d97348" providerId="ADAL" clId="{258B18E3-C773-483A-848D-21DCAF48FCCB}" dt="2023-09-14T08:59:06.623" v="314" actId="26606"/>
          <ac:spMkLst>
            <pc:docMk/>
            <pc:sldMk cId="3992302425" sldId="259"/>
            <ac:spMk id="3" creationId="{BCC20AF1-A12D-6243-A1CD-4E60659D271A}"/>
          </ac:spMkLst>
        </pc:spChg>
        <pc:spChg chg="add del mod">
          <ac:chgData name="Shatha Ayman Mohammad Jadall" userId="5f93e4af-9277-419d-88b8-e02950d97348" providerId="ADAL" clId="{258B18E3-C773-483A-848D-21DCAF48FCCB}" dt="2023-09-14T08:47:42.045" v="269"/>
          <ac:spMkLst>
            <pc:docMk/>
            <pc:sldMk cId="3992302425" sldId="259"/>
            <ac:spMk id="4" creationId="{4E1D73DF-B7DF-6F2F-70B8-5B3607A813E9}"/>
          </ac:spMkLst>
        </pc:spChg>
        <pc:spChg chg="add del">
          <ac:chgData name="Shatha Ayman Mohammad Jadall" userId="5f93e4af-9277-419d-88b8-e02950d97348" providerId="ADAL" clId="{258B18E3-C773-483A-848D-21DCAF48FCCB}" dt="2023-09-14T08:59:06.623" v="314" actId="26606"/>
          <ac:spMkLst>
            <pc:docMk/>
            <pc:sldMk cId="3992302425" sldId="259"/>
            <ac:spMk id="9" creationId="{56688E73-49B9-4052-A836-D248C825D70D}"/>
          </ac:spMkLst>
        </pc:spChg>
        <pc:spChg chg="add del">
          <ac:chgData name="Shatha Ayman Mohammad Jadall" userId="5f93e4af-9277-419d-88b8-e02950d97348" providerId="ADAL" clId="{258B18E3-C773-483A-848D-21DCAF48FCCB}" dt="2023-09-14T08:59:06.623" v="314" actId="26606"/>
          <ac:spMkLst>
            <pc:docMk/>
            <pc:sldMk cId="3992302425" sldId="259"/>
            <ac:spMk id="11" creationId="{5B6AEE0C-07FE-4154-BC7C-2F20530BC556}"/>
          </ac:spMkLst>
        </pc:spChg>
        <pc:spChg chg="add">
          <ac:chgData name="Shatha Ayman Mohammad Jadall" userId="5f93e4af-9277-419d-88b8-e02950d97348" providerId="ADAL" clId="{258B18E3-C773-483A-848D-21DCAF48FCCB}" dt="2023-09-14T08:59:06.623" v="314" actId="26606"/>
          <ac:spMkLst>
            <pc:docMk/>
            <pc:sldMk cId="3992302425" sldId="259"/>
            <ac:spMk id="14" creationId="{E51BA4DF-2BD4-4EC2-B1DB-B27C8AC71864}"/>
          </ac:spMkLst>
        </pc:spChg>
        <pc:spChg chg="add del">
          <ac:chgData name="Shatha Ayman Mohammad Jadall" userId="5f93e4af-9277-419d-88b8-e02950d97348" providerId="ADAL" clId="{258B18E3-C773-483A-848D-21DCAF48FCCB}" dt="2023-09-14T08:47:41.021" v="266" actId="26606"/>
          <ac:spMkLst>
            <pc:docMk/>
            <pc:sldMk cId="3992302425" sldId="259"/>
            <ac:spMk id="17" creationId="{C0763A76-9F1C-4FC5-82B7-DD475DA461B2}"/>
          </ac:spMkLst>
        </pc:spChg>
        <pc:spChg chg="add del">
          <ac:chgData name="Shatha Ayman Mohammad Jadall" userId="5f93e4af-9277-419d-88b8-e02950d97348" providerId="ADAL" clId="{258B18E3-C773-483A-848D-21DCAF48FCCB}" dt="2023-09-14T08:47:41.021" v="266" actId="26606"/>
          <ac:spMkLst>
            <pc:docMk/>
            <pc:sldMk cId="3992302425" sldId="259"/>
            <ac:spMk id="19" creationId="{E81BF4F6-F2CF-4984-9D14-D6966D92F99F}"/>
          </ac:spMkLst>
        </pc:spChg>
        <pc:picChg chg="add del">
          <ac:chgData name="Shatha Ayman Mohammad Jadall" userId="5f93e4af-9277-419d-88b8-e02950d97348" providerId="ADAL" clId="{258B18E3-C773-483A-848D-21DCAF48FCCB}" dt="2023-09-14T08:59:00.773" v="313" actId="478"/>
          <ac:picMkLst>
            <pc:docMk/>
            <pc:sldMk cId="3992302425" sldId="259"/>
            <ac:picMk id="5" creationId="{E24D2715-138B-ABE7-F263-3A3C49EB3048}"/>
          </ac:picMkLst>
        </pc:picChg>
        <pc:picChg chg="add del">
          <ac:chgData name="Shatha Ayman Mohammad Jadall" userId="5f93e4af-9277-419d-88b8-e02950d97348" providerId="ADAL" clId="{258B18E3-C773-483A-848D-21DCAF48FCCB}" dt="2023-09-14T08:47:41.021" v="266" actId="26606"/>
          <ac:picMkLst>
            <pc:docMk/>
            <pc:sldMk cId="3992302425" sldId="259"/>
            <ac:picMk id="13" creationId="{E7D8EA0F-CFA7-81EE-8C19-5A06CCB9C827}"/>
          </ac:picMkLst>
        </pc:picChg>
        <pc:picChg chg="add">
          <ac:chgData name="Shatha Ayman Mohammad Jadall" userId="5f93e4af-9277-419d-88b8-e02950d97348" providerId="ADAL" clId="{258B18E3-C773-483A-848D-21DCAF48FCCB}" dt="2023-09-14T08:59:06.623" v="314" actId="26606"/>
          <ac:picMkLst>
            <pc:docMk/>
            <pc:sldMk cId="3992302425" sldId="259"/>
            <ac:picMk id="15" creationId="{0C4D29FE-9835-F3E2-8FE8-52ECD894858E}"/>
          </ac:picMkLst>
        </pc:picChg>
      </pc:sldChg>
      <pc:sldChg chg="addSp modSp mod ord setBg modAnim">
        <pc:chgData name="Shatha Ayman Mohammad Jadall" userId="5f93e4af-9277-419d-88b8-e02950d97348" providerId="ADAL" clId="{258B18E3-C773-483A-848D-21DCAF48FCCB}" dt="2023-09-14T09:08:25.550" v="315"/>
        <pc:sldMkLst>
          <pc:docMk/>
          <pc:sldMk cId="897886517" sldId="260"/>
        </pc:sldMkLst>
        <pc:spChg chg="mod">
          <ac:chgData name="Shatha Ayman Mohammad Jadall" userId="5f93e4af-9277-419d-88b8-e02950d97348" providerId="ADAL" clId="{258B18E3-C773-483A-848D-21DCAF48FCCB}" dt="2023-09-14T08:55:17.543" v="306" actId="26606"/>
          <ac:spMkLst>
            <pc:docMk/>
            <pc:sldMk cId="897886517" sldId="260"/>
            <ac:spMk id="2" creationId="{2633E60F-39AC-95F3-9139-6D85AC98A60A}"/>
          </ac:spMkLst>
        </pc:spChg>
        <pc:spChg chg="add">
          <ac:chgData name="Shatha Ayman Mohammad Jadall" userId="5f93e4af-9277-419d-88b8-e02950d97348" providerId="ADAL" clId="{258B18E3-C773-483A-848D-21DCAF48FCCB}" dt="2023-09-14T08:55:17.543" v="306" actId="26606"/>
          <ac:spMkLst>
            <pc:docMk/>
            <pc:sldMk cId="897886517" sldId="260"/>
            <ac:spMk id="9" creationId="{D4771268-CB57-404A-9271-370EB28F6090}"/>
          </ac:spMkLst>
        </pc:spChg>
        <pc:picChg chg="mod">
          <ac:chgData name="Shatha Ayman Mohammad Jadall" userId="5f93e4af-9277-419d-88b8-e02950d97348" providerId="ADAL" clId="{258B18E3-C773-483A-848D-21DCAF48FCCB}" dt="2023-09-14T08:55:33.965" v="310" actId="1076"/>
          <ac:picMkLst>
            <pc:docMk/>
            <pc:sldMk cId="897886517" sldId="260"/>
            <ac:picMk id="4" creationId="{8A6DE791-21FE-3D36-24FC-996F05A6D676}"/>
          </ac:picMkLst>
        </pc:picChg>
      </pc:sldChg>
      <pc:sldChg chg="addSp delSp modSp mod">
        <pc:chgData name="Shatha Ayman Mohammad Jadall" userId="5f93e4af-9277-419d-88b8-e02950d97348" providerId="ADAL" clId="{258B18E3-C773-483A-848D-21DCAF48FCCB}" dt="2023-09-14T09:12:32.916" v="329" actId="1076"/>
        <pc:sldMkLst>
          <pc:docMk/>
          <pc:sldMk cId="3913148730" sldId="262"/>
        </pc:sldMkLst>
        <pc:spChg chg="mod">
          <ac:chgData name="Shatha Ayman Mohammad Jadall" userId="5f93e4af-9277-419d-88b8-e02950d97348" providerId="ADAL" clId="{258B18E3-C773-483A-848D-21DCAF48FCCB}" dt="2023-09-14T09:12:32.916" v="329" actId="1076"/>
          <ac:spMkLst>
            <pc:docMk/>
            <pc:sldMk cId="3913148730" sldId="262"/>
            <ac:spMk id="2" creationId="{0BA85D42-88CB-D21F-3A38-8ECF373D8D56}"/>
          </ac:spMkLst>
        </pc:spChg>
        <pc:spChg chg="add del mod">
          <ac:chgData name="Shatha Ayman Mohammad Jadall" userId="5f93e4af-9277-419d-88b8-e02950d97348" providerId="ADAL" clId="{258B18E3-C773-483A-848D-21DCAF48FCCB}" dt="2023-09-14T08:42:33.373" v="244" actId="26606"/>
          <ac:spMkLst>
            <pc:docMk/>
            <pc:sldMk cId="3913148730" sldId="262"/>
            <ac:spMk id="3" creationId="{42BDA0D3-07D2-1A87-76D2-EF12230024CD}"/>
          </ac:spMkLst>
        </pc:spChg>
        <pc:spChg chg="del">
          <ac:chgData name="Shatha Ayman Mohammad Jadall" userId="5f93e4af-9277-419d-88b8-e02950d97348" providerId="ADAL" clId="{258B18E3-C773-483A-848D-21DCAF48FCCB}" dt="2023-09-14T08:39:24.866" v="216" actId="26606"/>
          <ac:spMkLst>
            <pc:docMk/>
            <pc:sldMk cId="3913148730" sldId="262"/>
            <ac:spMk id="6" creationId="{330D6772-5550-42D5-B8BC-CDE28365623B}"/>
          </ac:spMkLst>
        </pc:spChg>
        <pc:spChg chg="del">
          <ac:chgData name="Shatha Ayman Mohammad Jadall" userId="5f93e4af-9277-419d-88b8-e02950d97348" providerId="ADAL" clId="{258B18E3-C773-483A-848D-21DCAF48FCCB}" dt="2023-09-14T08:39:24.866" v="216" actId="26606"/>
          <ac:spMkLst>
            <pc:docMk/>
            <pc:sldMk cId="3913148730" sldId="262"/>
            <ac:spMk id="11" creationId="{97DB0DD1-0F30-4B7E-A6DC-3DDA7D5B351C}"/>
          </ac:spMkLst>
        </pc:spChg>
        <pc:spChg chg="add del">
          <ac:chgData name="Shatha Ayman Mohammad Jadall" userId="5f93e4af-9277-419d-88b8-e02950d97348" providerId="ADAL" clId="{258B18E3-C773-483A-848D-21DCAF48FCCB}" dt="2023-09-14T08:41:56.593" v="224" actId="26606"/>
          <ac:spMkLst>
            <pc:docMk/>
            <pc:sldMk cId="3913148730" sldId="262"/>
            <ac:spMk id="16" creationId="{A9D2268A-D939-4E78-91B6-6C7E46406788}"/>
          </ac:spMkLst>
        </pc:spChg>
        <pc:spChg chg="add del">
          <ac:chgData name="Shatha Ayman Mohammad Jadall" userId="5f93e4af-9277-419d-88b8-e02950d97348" providerId="ADAL" clId="{258B18E3-C773-483A-848D-21DCAF48FCCB}" dt="2023-09-14T08:41:56.593" v="224" actId="26606"/>
          <ac:spMkLst>
            <pc:docMk/>
            <pc:sldMk cId="3913148730" sldId="262"/>
            <ac:spMk id="18" creationId="{E0C43A58-225D-452D-8185-0D89D1EED861}"/>
          </ac:spMkLst>
        </pc:spChg>
        <pc:spChg chg="add del">
          <ac:chgData name="Shatha Ayman Mohammad Jadall" userId="5f93e4af-9277-419d-88b8-e02950d97348" providerId="ADAL" clId="{258B18E3-C773-483A-848D-21DCAF48FCCB}" dt="2023-09-14T08:41:56.585" v="223" actId="26606"/>
          <ac:spMkLst>
            <pc:docMk/>
            <pc:sldMk cId="3913148730" sldId="262"/>
            <ac:spMk id="24" creationId="{3ECBE1F1-D69B-4AFA-ABD5-8E41720EF6DE}"/>
          </ac:spMkLst>
        </pc:spChg>
        <pc:spChg chg="add del">
          <ac:chgData name="Shatha Ayman Mohammad Jadall" userId="5f93e4af-9277-419d-88b8-e02950d97348" providerId="ADAL" clId="{258B18E3-C773-483A-848D-21DCAF48FCCB}" dt="2023-09-14T08:41:56.585" v="223" actId="26606"/>
          <ac:spMkLst>
            <pc:docMk/>
            <pc:sldMk cId="3913148730" sldId="262"/>
            <ac:spMk id="26" creationId="{603A6265-E10C-4B85-9C20-E75FCAF9CC63}"/>
          </ac:spMkLst>
        </pc:spChg>
        <pc:spChg chg="add del">
          <ac:chgData name="Shatha Ayman Mohammad Jadall" userId="5f93e4af-9277-419d-88b8-e02950d97348" providerId="ADAL" clId="{258B18E3-C773-483A-848D-21DCAF48FCCB}" dt="2023-09-14T08:42:33.373" v="244" actId="26606"/>
          <ac:spMkLst>
            <pc:docMk/>
            <pc:sldMk cId="3913148730" sldId="262"/>
            <ac:spMk id="28" creationId="{04812C46-200A-4DEB-A05E-3ED6C68C2387}"/>
          </ac:spMkLst>
        </pc:spChg>
        <pc:spChg chg="add del">
          <ac:chgData name="Shatha Ayman Mohammad Jadall" userId="5f93e4af-9277-419d-88b8-e02950d97348" providerId="ADAL" clId="{258B18E3-C773-483A-848D-21DCAF48FCCB}" dt="2023-09-14T08:42:33.373" v="244" actId="26606"/>
          <ac:spMkLst>
            <pc:docMk/>
            <pc:sldMk cId="3913148730" sldId="262"/>
            <ac:spMk id="30" creationId="{D1EA859B-E555-4109-94F3-6700E046E008}"/>
          </ac:spMkLst>
        </pc:spChg>
        <pc:spChg chg="add del">
          <ac:chgData name="Shatha Ayman Mohammad Jadall" userId="5f93e4af-9277-419d-88b8-e02950d97348" providerId="ADAL" clId="{258B18E3-C773-483A-848D-21DCAF48FCCB}" dt="2023-09-14T08:42:24.117" v="241" actId="26606"/>
          <ac:spMkLst>
            <pc:docMk/>
            <pc:sldMk cId="3913148730" sldId="262"/>
            <ac:spMk id="36" creationId="{2C61293E-6EBE-43EF-A52C-9BEBFD7679D4}"/>
          </ac:spMkLst>
        </pc:spChg>
        <pc:spChg chg="add del">
          <ac:chgData name="Shatha Ayman Mohammad Jadall" userId="5f93e4af-9277-419d-88b8-e02950d97348" providerId="ADAL" clId="{258B18E3-C773-483A-848D-21DCAF48FCCB}" dt="2023-09-14T08:42:33.373" v="243" actId="26606"/>
          <ac:spMkLst>
            <pc:docMk/>
            <pc:sldMk cId="3913148730" sldId="262"/>
            <ac:spMk id="37" creationId="{D1D34770-47A8-402C-AF23-2B653F2D88C1}"/>
          </ac:spMkLst>
        </pc:spChg>
        <pc:spChg chg="add del">
          <ac:chgData name="Shatha Ayman Mohammad Jadall" userId="5f93e4af-9277-419d-88b8-e02950d97348" providerId="ADAL" clId="{258B18E3-C773-483A-848D-21DCAF48FCCB}" dt="2023-09-14T08:42:24.117" v="241" actId="26606"/>
          <ac:spMkLst>
            <pc:docMk/>
            <pc:sldMk cId="3913148730" sldId="262"/>
            <ac:spMk id="38" creationId="{21540236-BFD5-4A9D-8840-4703E7F76825}"/>
          </ac:spMkLst>
        </pc:spChg>
        <pc:spChg chg="add del">
          <ac:chgData name="Shatha Ayman Mohammad Jadall" userId="5f93e4af-9277-419d-88b8-e02950d97348" providerId="ADAL" clId="{258B18E3-C773-483A-848D-21DCAF48FCCB}" dt="2023-09-14T09:11:19.875" v="318" actId="26606"/>
          <ac:spMkLst>
            <pc:docMk/>
            <pc:sldMk cId="3913148730" sldId="262"/>
            <ac:spMk id="42" creationId="{C0763A76-9F1C-4FC5-82B7-DD475DA461B2}"/>
          </ac:spMkLst>
        </pc:spChg>
        <pc:spChg chg="add del">
          <ac:chgData name="Shatha Ayman Mohammad Jadall" userId="5f93e4af-9277-419d-88b8-e02950d97348" providerId="ADAL" clId="{258B18E3-C773-483A-848D-21DCAF48FCCB}" dt="2023-09-14T09:11:19.875" v="318" actId="26606"/>
          <ac:spMkLst>
            <pc:docMk/>
            <pc:sldMk cId="3913148730" sldId="262"/>
            <ac:spMk id="43" creationId="{E81BF4F6-F2CF-4984-9D14-D6966D92F99F}"/>
          </ac:spMkLst>
        </pc:spChg>
        <pc:spChg chg="add mod ord">
          <ac:chgData name="Shatha Ayman Mohammad Jadall" userId="5f93e4af-9277-419d-88b8-e02950d97348" providerId="ADAL" clId="{258B18E3-C773-483A-848D-21DCAF48FCCB}" dt="2023-09-14T09:12:23.621" v="327" actId="2711"/>
          <ac:spMkLst>
            <pc:docMk/>
            <pc:sldMk cId="3913148730" sldId="262"/>
            <ac:spMk id="44" creationId="{42BDA0D3-07D2-1A87-76D2-EF12230024CD}"/>
          </ac:spMkLst>
        </pc:spChg>
        <pc:spChg chg="add del">
          <ac:chgData name="Shatha Ayman Mohammad Jadall" userId="5f93e4af-9277-419d-88b8-e02950d97348" providerId="ADAL" clId="{258B18E3-C773-483A-848D-21DCAF48FCCB}" dt="2023-09-14T09:11:19.860" v="317" actId="26606"/>
          <ac:spMkLst>
            <pc:docMk/>
            <pc:sldMk cId="3913148730" sldId="262"/>
            <ac:spMk id="50" creationId="{2C61293E-6EBE-43EF-A52C-9BEBFD7679D4}"/>
          </ac:spMkLst>
        </pc:spChg>
        <pc:spChg chg="add del">
          <ac:chgData name="Shatha Ayman Mohammad Jadall" userId="5f93e4af-9277-419d-88b8-e02950d97348" providerId="ADAL" clId="{258B18E3-C773-483A-848D-21DCAF48FCCB}" dt="2023-09-14T09:11:19.860" v="317" actId="26606"/>
          <ac:spMkLst>
            <pc:docMk/>
            <pc:sldMk cId="3913148730" sldId="262"/>
            <ac:spMk id="52" creationId="{21540236-BFD5-4A9D-8840-4703E7F76825}"/>
          </ac:spMkLst>
        </pc:spChg>
        <pc:spChg chg="add">
          <ac:chgData name="Shatha Ayman Mohammad Jadall" userId="5f93e4af-9277-419d-88b8-e02950d97348" providerId="ADAL" clId="{258B18E3-C773-483A-848D-21DCAF48FCCB}" dt="2023-09-14T09:11:19.875" v="318" actId="26606"/>
          <ac:spMkLst>
            <pc:docMk/>
            <pc:sldMk cId="3913148730" sldId="262"/>
            <ac:spMk id="54" creationId="{04812C46-200A-4DEB-A05E-3ED6C68C2387}"/>
          </ac:spMkLst>
        </pc:spChg>
        <pc:spChg chg="add">
          <ac:chgData name="Shatha Ayman Mohammad Jadall" userId="5f93e4af-9277-419d-88b8-e02950d97348" providerId="ADAL" clId="{258B18E3-C773-483A-848D-21DCAF48FCCB}" dt="2023-09-14T09:11:19.875" v="318" actId="26606"/>
          <ac:spMkLst>
            <pc:docMk/>
            <pc:sldMk cId="3913148730" sldId="262"/>
            <ac:spMk id="55" creationId="{D1EA859B-E555-4109-94F3-6700E046E008}"/>
          </ac:spMkLst>
        </pc:spChg>
        <pc:graphicFrameChg chg="add del">
          <ac:chgData name="Shatha Ayman Mohammad Jadall" userId="5f93e4af-9277-419d-88b8-e02950d97348" providerId="ADAL" clId="{258B18E3-C773-483A-848D-21DCAF48FCCB}" dt="2023-09-14T08:42:33.373" v="243" actId="26606"/>
          <ac:graphicFrameMkLst>
            <pc:docMk/>
            <pc:sldMk cId="3913148730" sldId="262"/>
            <ac:graphicFrameMk id="40" creationId="{BB0D5444-94BC-DBFF-0A6A-C98CE92124DF}"/>
          </ac:graphicFrameMkLst>
        </pc:graphicFrameChg>
        <pc:picChg chg="del mod">
          <ac:chgData name="Shatha Ayman Mohammad Jadall" userId="5f93e4af-9277-419d-88b8-e02950d97348" providerId="ADAL" clId="{258B18E3-C773-483A-848D-21DCAF48FCCB}" dt="2023-09-14T08:41:25.356" v="221" actId="478"/>
          <ac:picMkLst>
            <pc:docMk/>
            <pc:sldMk cId="3913148730" sldId="262"/>
            <ac:picMk id="7" creationId="{65BF99CB-A3C9-E2B6-8942-0ABB25F3CDD6}"/>
          </ac:picMkLst>
        </pc:picChg>
        <pc:picChg chg="add del">
          <ac:chgData name="Shatha Ayman Mohammad Jadall" userId="5f93e4af-9277-419d-88b8-e02950d97348" providerId="ADAL" clId="{258B18E3-C773-483A-848D-21DCAF48FCCB}" dt="2023-09-14T08:41:56.585" v="223" actId="26606"/>
          <ac:picMkLst>
            <pc:docMk/>
            <pc:sldMk cId="3913148730" sldId="262"/>
            <ac:picMk id="20" creationId="{1B0C68D8-7F55-1767-4147-4CC0D5A2EF9B}"/>
          </ac:picMkLst>
        </pc:picChg>
        <pc:picChg chg="add del">
          <ac:chgData name="Shatha Ayman Mohammad Jadall" userId="5f93e4af-9277-419d-88b8-e02950d97348" providerId="ADAL" clId="{258B18E3-C773-483A-848D-21DCAF48FCCB}" dt="2023-09-14T08:42:15.813" v="239" actId="478"/>
          <ac:picMkLst>
            <pc:docMk/>
            <pc:sldMk cId="3913148730" sldId="262"/>
            <ac:picMk id="29" creationId="{766CA457-6687-3312-D4F1-65466FE72CF1}"/>
          </ac:picMkLst>
        </pc:picChg>
        <pc:picChg chg="add del">
          <ac:chgData name="Shatha Ayman Mohammad Jadall" userId="5f93e4af-9277-419d-88b8-e02950d97348" providerId="ADAL" clId="{258B18E3-C773-483A-848D-21DCAF48FCCB}" dt="2023-09-14T08:42:24.117" v="241" actId="26606"/>
          <ac:picMkLst>
            <pc:docMk/>
            <pc:sldMk cId="3913148730" sldId="262"/>
            <ac:picMk id="32" creationId="{DA626A7F-EE8A-2BB2-A5CF-89E7379ABB04}"/>
          </ac:picMkLst>
        </pc:picChg>
        <pc:picChg chg="add del">
          <ac:chgData name="Shatha Ayman Mohammad Jadall" userId="5f93e4af-9277-419d-88b8-e02950d97348" providerId="ADAL" clId="{258B18E3-C773-483A-848D-21DCAF48FCCB}" dt="2023-09-14T08:42:33.373" v="243" actId="26606"/>
          <ac:picMkLst>
            <pc:docMk/>
            <pc:sldMk cId="3913148730" sldId="262"/>
            <ac:picMk id="33" creationId="{C5F875A8-B0BC-E3B3-5FE8-769933094212}"/>
          </ac:picMkLst>
        </pc:picChg>
        <pc:picChg chg="add mod ord">
          <ac:chgData name="Shatha Ayman Mohammad Jadall" userId="5f93e4af-9277-419d-88b8-e02950d97348" providerId="ADAL" clId="{258B18E3-C773-483A-848D-21DCAF48FCCB}" dt="2023-09-14T09:12:02.858" v="323" actId="14100"/>
          <ac:picMkLst>
            <pc:docMk/>
            <pc:sldMk cId="3913148730" sldId="262"/>
            <ac:picMk id="45" creationId="{0E8C679A-875B-E39C-46AE-F9B0C3D9D5D1}"/>
          </ac:picMkLst>
        </pc:picChg>
      </pc:sldChg>
      <pc:sldChg chg="addSp delSp modSp mod">
        <pc:chgData name="Shatha Ayman Mohammad Jadall" userId="5f93e4af-9277-419d-88b8-e02950d97348" providerId="ADAL" clId="{258B18E3-C773-483A-848D-21DCAF48FCCB}" dt="2023-09-14T08:48:00.327" v="275" actId="26606"/>
        <pc:sldMkLst>
          <pc:docMk/>
          <pc:sldMk cId="1955390480" sldId="263"/>
        </pc:sldMkLst>
        <pc:spChg chg="mod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2" creationId="{B9055027-3933-5FA6-C4D9-CA473A6E820F}"/>
          </ac:spMkLst>
        </pc:spChg>
        <pc:spChg chg="mod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3" creationId="{0768350E-F3CA-5119-40E1-A9F32B965470}"/>
          </ac:spMkLst>
        </pc:spChg>
        <pc:spChg chg="del">
          <ac:chgData name="Shatha Ayman Mohammad Jadall" userId="5f93e4af-9277-419d-88b8-e02950d97348" providerId="ADAL" clId="{258B18E3-C773-483A-848D-21DCAF48FCCB}" dt="2023-09-14T08:43:28.141" v="256" actId="26606"/>
          <ac:spMkLst>
            <pc:docMk/>
            <pc:sldMk cId="1955390480" sldId="263"/>
            <ac:spMk id="9" creationId="{ABE4CC7E-D3D5-4A5F-8D07-29DA1CD3C64A}"/>
          </ac:spMkLst>
        </pc:spChg>
        <pc:spChg chg="del">
          <ac:chgData name="Shatha Ayman Mohammad Jadall" userId="5f93e4af-9277-419d-88b8-e02950d97348" providerId="ADAL" clId="{258B18E3-C773-483A-848D-21DCAF48FCCB}" dt="2023-09-14T08:43:28.141" v="256" actId="26606"/>
          <ac:spMkLst>
            <pc:docMk/>
            <pc:sldMk cId="1955390480" sldId="263"/>
            <ac:spMk id="11" creationId="{C63FD33C-F836-4A02-B497-41519F060851}"/>
          </ac:spMkLst>
        </pc:spChg>
        <pc:spChg chg="add del">
          <ac:chgData name="Shatha Ayman Mohammad Jadall" userId="5f93e4af-9277-419d-88b8-e02950d97348" providerId="ADAL" clId="{258B18E3-C773-483A-848D-21DCAF48FCCB}" dt="2023-09-14T08:47:45.216" v="273" actId="26606"/>
          <ac:spMkLst>
            <pc:docMk/>
            <pc:sldMk cId="1955390480" sldId="263"/>
            <ac:spMk id="17" creationId="{56688E73-49B9-4052-A836-D248C825D70D}"/>
          </ac:spMkLst>
        </pc:spChg>
        <pc:spChg chg="add del">
          <ac:chgData name="Shatha Ayman Mohammad Jadall" userId="5f93e4af-9277-419d-88b8-e02950d97348" providerId="ADAL" clId="{258B18E3-C773-483A-848D-21DCAF48FCCB}" dt="2023-09-14T08:47:45.216" v="273" actId="26606"/>
          <ac:spMkLst>
            <pc:docMk/>
            <pc:sldMk cId="1955390480" sldId="263"/>
            <ac:spMk id="19" creationId="{5B6AEE0C-07FE-4154-BC7C-2F20530BC556}"/>
          </ac:spMkLst>
        </pc:spChg>
        <pc:spChg chg="add del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21" creationId="{675FFAD0-2409-47F2-980A-2CF4FFC69BE2}"/>
          </ac:spMkLst>
        </pc:spChg>
        <pc:spChg chg="add del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22" creationId="{CBB2B1F0-0DD6-4744-9A46-7A344FB48E40}"/>
          </ac:spMkLst>
        </pc:spChg>
        <pc:spChg chg="add del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23" creationId="{52D502E5-F6B4-4D58-B4AE-FC466FF15EE8}"/>
          </ac:spMkLst>
        </pc:spChg>
        <pc:spChg chg="add del">
          <ac:chgData name="Shatha Ayman Mohammad Jadall" userId="5f93e4af-9277-419d-88b8-e02950d97348" providerId="ADAL" clId="{258B18E3-C773-483A-848D-21DCAF48FCCB}" dt="2023-09-14T08:44:13.056" v="258" actId="26606"/>
          <ac:spMkLst>
            <pc:docMk/>
            <pc:sldMk cId="1955390480" sldId="263"/>
            <ac:spMk id="24" creationId="{0D7B6173-1D58-48E2-83CF-37350F315F75}"/>
          </ac:spMkLst>
        </pc:spChg>
        <pc:spChg chg="add del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25" creationId="{9DECDBF4-02B6-4BB4-B65B-B8107AD6A9E8}"/>
          </ac:spMkLst>
        </pc:spChg>
        <pc:spChg chg="add del">
          <ac:chgData name="Shatha Ayman Mohammad Jadall" userId="5f93e4af-9277-419d-88b8-e02950d97348" providerId="ADAL" clId="{258B18E3-C773-483A-848D-21DCAF48FCCB}" dt="2023-09-14T08:44:13.056" v="258" actId="26606"/>
          <ac:spMkLst>
            <pc:docMk/>
            <pc:sldMk cId="1955390480" sldId="263"/>
            <ac:spMk id="26" creationId="{2F36CA75-CFBF-4844-B719-8FE9EBADA9AF}"/>
          </ac:spMkLst>
        </pc:spChg>
        <pc:spChg chg="add del">
          <ac:chgData name="Shatha Ayman Mohammad Jadall" userId="5f93e4af-9277-419d-88b8-e02950d97348" providerId="ADAL" clId="{258B18E3-C773-483A-848D-21DCAF48FCCB}" dt="2023-09-14T08:44:13.056" v="258" actId="26606"/>
          <ac:spMkLst>
            <pc:docMk/>
            <pc:sldMk cId="1955390480" sldId="263"/>
            <ac:spMk id="28" creationId="{3D4A84B9-E564-4DD0-97F8-DBF1C460C28A}"/>
          </ac:spMkLst>
        </pc:spChg>
        <pc:spChg chg="add del">
          <ac:chgData name="Shatha Ayman Mohammad Jadall" userId="5f93e4af-9277-419d-88b8-e02950d97348" providerId="ADAL" clId="{258B18E3-C773-483A-848D-21DCAF48FCCB}" dt="2023-09-14T08:44:13.056" v="258" actId="26606"/>
          <ac:spMkLst>
            <pc:docMk/>
            <pc:sldMk cId="1955390480" sldId="263"/>
            <ac:spMk id="30" creationId="{102382E0-0A09-46AE-B955-B911CAFE7F00}"/>
          </ac:spMkLst>
        </pc:spChg>
        <pc:spChg chg="add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31" creationId="{3ECBE1F1-D69B-4AFA-ABD5-8E41720EF6DE}"/>
          </ac:spMkLst>
        </pc:spChg>
        <pc:spChg chg="add del">
          <ac:chgData name="Shatha Ayman Mohammad Jadall" userId="5f93e4af-9277-419d-88b8-e02950d97348" providerId="ADAL" clId="{258B18E3-C773-483A-848D-21DCAF48FCCB}" dt="2023-09-14T08:44:13.056" v="258" actId="26606"/>
          <ac:spMkLst>
            <pc:docMk/>
            <pc:sldMk cId="1955390480" sldId="263"/>
            <ac:spMk id="32" creationId="{7DE75D4A-0965-4973-BE75-DECCAC9A9614}"/>
          </ac:spMkLst>
        </pc:spChg>
        <pc:spChg chg="add">
          <ac:chgData name="Shatha Ayman Mohammad Jadall" userId="5f93e4af-9277-419d-88b8-e02950d97348" providerId="ADAL" clId="{258B18E3-C773-483A-848D-21DCAF48FCCB}" dt="2023-09-14T08:48:00.327" v="275" actId="26606"/>
          <ac:spMkLst>
            <pc:docMk/>
            <pc:sldMk cId="1955390480" sldId="263"/>
            <ac:spMk id="33" creationId="{603A6265-E10C-4B85-9C20-E75FCAF9CC63}"/>
          </ac:spMkLst>
        </pc:spChg>
        <pc:picChg chg="del">
          <ac:chgData name="Shatha Ayman Mohammad Jadall" userId="5f93e4af-9277-419d-88b8-e02950d97348" providerId="ADAL" clId="{258B18E3-C773-483A-848D-21DCAF48FCCB}" dt="2023-09-14T08:43:14.893" v="255" actId="478"/>
          <ac:picMkLst>
            <pc:docMk/>
            <pc:sldMk cId="1955390480" sldId="263"/>
            <ac:picMk id="5" creationId="{C985F7C8-24B6-3C1B-EC52-CD66149E5EB0}"/>
          </ac:picMkLst>
        </pc:picChg>
        <pc:picChg chg="add del mod">
          <ac:chgData name="Shatha Ayman Mohammad Jadall" userId="5f93e4af-9277-419d-88b8-e02950d97348" providerId="ADAL" clId="{258B18E3-C773-483A-848D-21DCAF48FCCB}" dt="2023-09-14T08:47:56.047" v="274" actId="478"/>
          <ac:picMkLst>
            <pc:docMk/>
            <pc:sldMk cId="1955390480" sldId="263"/>
            <ac:picMk id="13" creationId="{50ECF038-D70B-480D-BBD1-01F1969D5D28}"/>
          </ac:picMkLst>
        </pc:picChg>
        <pc:picChg chg="add">
          <ac:chgData name="Shatha Ayman Mohammad Jadall" userId="5f93e4af-9277-419d-88b8-e02950d97348" providerId="ADAL" clId="{258B18E3-C773-483A-848D-21DCAF48FCCB}" dt="2023-09-14T08:48:00.327" v="275" actId="26606"/>
          <ac:picMkLst>
            <pc:docMk/>
            <pc:sldMk cId="1955390480" sldId="263"/>
            <ac:picMk id="27" creationId="{75E15582-0B9E-78C1-5894-1EE067C4DCE1}"/>
          </ac:picMkLst>
        </pc:picChg>
        <pc:picChg chg="add del">
          <ac:chgData name="Shatha Ayman Mohammad Jadall" userId="5f93e4af-9277-419d-88b8-e02950d97348" providerId="ADAL" clId="{258B18E3-C773-483A-848D-21DCAF48FCCB}" dt="2023-09-14T08:44:13.056" v="258" actId="26606"/>
          <ac:picMkLst>
            <pc:docMk/>
            <pc:sldMk cId="1955390480" sldId="263"/>
            <ac:picMk id="34" creationId="{4A599609-F5C2-4A0B-A992-913F814A631A}"/>
          </ac:picMkLst>
        </pc:picChg>
      </pc:sldChg>
      <pc:sldChg chg="addSp delSp modSp mod setBg">
        <pc:chgData name="Shatha Ayman Mohammad Jadall" userId="5f93e4af-9277-419d-88b8-e02950d97348" providerId="ADAL" clId="{258B18E3-C773-483A-848D-21DCAF48FCCB}" dt="2023-09-14T08:38:14.672" v="207" actId="20577"/>
        <pc:sldMkLst>
          <pc:docMk/>
          <pc:sldMk cId="1082093742" sldId="264"/>
        </pc:sldMkLst>
        <pc:spChg chg="mod">
          <ac:chgData name="Shatha Ayman Mohammad Jadall" userId="5f93e4af-9277-419d-88b8-e02950d97348" providerId="ADAL" clId="{258B18E3-C773-483A-848D-21DCAF48FCCB}" dt="2023-09-14T08:22:00.218" v="35" actId="26606"/>
          <ac:spMkLst>
            <pc:docMk/>
            <pc:sldMk cId="1082093742" sldId="264"/>
            <ac:spMk id="2" creationId="{2775250C-9ACA-BCA6-8F33-E01939BC9EA6}"/>
          </ac:spMkLst>
        </pc:spChg>
        <pc:spChg chg="mod">
          <ac:chgData name="Shatha Ayman Mohammad Jadall" userId="5f93e4af-9277-419d-88b8-e02950d97348" providerId="ADAL" clId="{258B18E3-C773-483A-848D-21DCAF48FCCB}" dt="2023-09-14T08:38:14.672" v="207" actId="20577"/>
          <ac:spMkLst>
            <pc:docMk/>
            <pc:sldMk cId="1082093742" sldId="264"/>
            <ac:spMk id="3" creationId="{1A8A04E8-F411-C571-2D9A-8D5CF8546EEB}"/>
          </ac:spMkLst>
        </pc:spChg>
        <pc:spChg chg="add del">
          <ac:chgData name="Shatha Ayman Mohammad Jadall" userId="5f93e4af-9277-419d-88b8-e02950d97348" providerId="ADAL" clId="{258B18E3-C773-483A-848D-21DCAF48FCCB}" dt="2023-09-14T08:22:00.218" v="35" actId="26606"/>
          <ac:spMkLst>
            <pc:docMk/>
            <pc:sldMk cId="1082093742" sldId="264"/>
            <ac:spMk id="12" creationId="{6F4C891B-62D0-4250-AEB7-0F42BAD78D7D}"/>
          </ac:spMkLst>
        </pc:spChg>
        <pc:spChg chg="add">
          <ac:chgData name="Shatha Ayman Mohammad Jadall" userId="5f93e4af-9277-419d-88b8-e02950d97348" providerId="ADAL" clId="{258B18E3-C773-483A-848D-21DCAF48FCCB}" dt="2023-09-14T08:22:00.218" v="35" actId="26606"/>
          <ac:spMkLst>
            <pc:docMk/>
            <pc:sldMk cId="1082093742" sldId="264"/>
            <ac:spMk id="17" creationId="{E02239D2-A05D-4A1C-9F06-FBA7FC730E1B}"/>
          </ac:spMkLst>
        </pc:spChg>
        <pc:picChg chg="add mod">
          <ac:chgData name="Shatha Ayman Mohammad Jadall" userId="5f93e4af-9277-419d-88b8-e02950d97348" providerId="ADAL" clId="{258B18E3-C773-483A-848D-21DCAF48FCCB}" dt="2023-09-14T08:22:00.218" v="35" actId="26606"/>
          <ac:picMkLst>
            <pc:docMk/>
            <pc:sldMk cId="1082093742" sldId="264"/>
            <ac:picMk id="9" creationId="{DE7B5EA4-5EE9-17BE-9D31-8A81E5ECD8E6}"/>
          </ac:picMkLst>
        </pc:picChg>
      </pc:sldChg>
      <pc:sldChg chg="addSp delSp modSp new mod setBg">
        <pc:chgData name="Shatha Ayman Mohammad Jadall" userId="5f93e4af-9277-419d-88b8-e02950d97348" providerId="ADAL" clId="{258B18E3-C773-483A-848D-21DCAF48FCCB}" dt="2023-09-14T08:54:05.969" v="298" actId="26606"/>
        <pc:sldMkLst>
          <pc:docMk/>
          <pc:sldMk cId="2823811840" sldId="265"/>
        </pc:sldMkLst>
        <pc:spChg chg="add del">
          <ac:chgData name="Shatha Ayman Mohammad Jadall" userId="5f93e4af-9277-419d-88b8-e02950d97348" providerId="ADAL" clId="{258B18E3-C773-483A-848D-21DCAF48FCCB}" dt="2023-09-14T08:53:56.107" v="295" actId="26606"/>
          <ac:spMkLst>
            <pc:docMk/>
            <pc:sldMk cId="2823811840" sldId="265"/>
            <ac:spMk id="2" creationId="{5C4ED036-3705-0E26-1733-A7CF44804758}"/>
          </ac:spMkLst>
        </pc:spChg>
        <pc:spChg chg="add del">
          <ac:chgData name="Shatha Ayman Mohammad Jadall" userId="5f93e4af-9277-419d-88b8-e02950d97348" providerId="ADAL" clId="{258B18E3-C773-483A-848D-21DCAF48FCCB}" dt="2023-09-14T08:53:56.107" v="295" actId="26606"/>
          <ac:spMkLst>
            <pc:docMk/>
            <pc:sldMk cId="2823811840" sldId="265"/>
            <ac:spMk id="3" creationId="{3BA47049-5A1A-D58B-C165-E6F2E1E1A9A1}"/>
          </ac:spMkLst>
        </pc:spChg>
        <pc:spChg chg="add">
          <ac:chgData name="Shatha Ayman Mohammad Jadall" userId="5f93e4af-9277-419d-88b8-e02950d97348" providerId="ADAL" clId="{258B18E3-C773-483A-848D-21DCAF48FCCB}" dt="2023-09-14T08:54:05.969" v="298" actId="26606"/>
          <ac:spMkLst>
            <pc:docMk/>
            <pc:sldMk cId="2823811840" sldId="265"/>
            <ac:spMk id="18" creationId="{51935DB0-36D0-5C2E-7342-262D35382F26}"/>
          </ac:spMkLst>
        </pc:spChg>
        <pc:spChg chg="add">
          <ac:chgData name="Shatha Ayman Mohammad Jadall" userId="5f93e4af-9277-419d-88b8-e02950d97348" providerId="ADAL" clId="{258B18E3-C773-483A-848D-21DCAF48FCCB}" dt="2023-09-14T08:54:05.969" v="298" actId="26606"/>
          <ac:spMkLst>
            <pc:docMk/>
            <pc:sldMk cId="2823811840" sldId="265"/>
            <ac:spMk id="20" creationId="{53D31893-BB06-4F90-7CCA-0A7A2694FA80}"/>
          </ac:spMkLst>
        </pc:spChg>
        <pc:spChg chg="add">
          <ac:chgData name="Shatha Ayman Mohammad Jadall" userId="5f93e4af-9277-419d-88b8-e02950d97348" providerId="ADAL" clId="{258B18E3-C773-483A-848D-21DCAF48FCCB}" dt="2023-09-14T08:54:05.969" v="298" actId="26606"/>
          <ac:spMkLst>
            <pc:docMk/>
            <pc:sldMk cId="2823811840" sldId="265"/>
            <ac:spMk id="22" creationId="{3F8ABF93-7FE7-6D3B-6AD7-C3921745C20D}"/>
          </ac:spMkLst>
        </pc:spChg>
        <pc:spChg chg="add">
          <ac:chgData name="Shatha Ayman Mohammad Jadall" userId="5f93e4af-9277-419d-88b8-e02950d97348" providerId="ADAL" clId="{258B18E3-C773-483A-848D-21DCAF48FCCB}" dt="2023-09-14T08:54:05.969" v="298" actId="26606"/>
          <ac:spMkLst>
            <pc:docMk/>
            <pc:sldMk cId="2823811840" sldId="265"/>
            <ac:spMk id="24" creationId="{D3C4FB21-0C2C-3F62-3EC5-DD378DBD37B2}"/>
          </ac:spMkLst>
        </pc:spChg>
        <pc:grpChg chg="add del">
          <ac:chgData name="Shatha Ayman Mohammad Jadall" userId="5f93e4af-9277-419d-88b8-e02950d97348" providerId="ADAL" clId="{258B18E3-C773-483A-848D-21DCAF48FCCB}" dt="2023-09-14T08:54:05.969" v="298" actId="26606"/>
          <ac:grpSpMkLst>
            <pc:docMk/>
            <pc:sldMk cId="2823811840" sldId="265"/>
            <ac:grpSpMk id="9" creationId="{723C66ED-DBBF-12CA-7F5E-813E0E7D036A}"/>
          </ac:grpSpMkLst>
        </pc:grpChg>
        <pc:picChg chg="add mod">
          <ac:chgData name="Shatha Ayman Mohammad Jadall" userId="5f93e4af-9277-419d-88b8-e02950d97348" providerId="ADAL" clId="{258B18E3-C773-483A-848D-21DCAF48FCCB}" dt="2023-09-14T08:54:05.969" v="298" actId="26606"/>
          <ac:picMkLst>
            <pc:docMk/>
            <pc:sldMk cId="2823811840" sldId="265"/>
            <ac:picMk id="4" creationId="{663E3D29-B4BE-68DD-B125-DB4D095F66BC}"/>
          </ac:picMkLst>
        </pc:picChg>
      </pc:sldChg>
      <pc:sldChg chg="new add del">
        <pc:chgData name="Shatha Ayman Mohammad Jadall" userId="5f93e4af-9277-419d-88b8-e02950d97348" providerId="ADAL" clId="{258B18E3-C773-483A-848D-21DCAF48FCCB}" dt="2023-09-14T08:48:13.849" v="276" actId="47"/>
        <pc:sldMkLst>
          <pc:docMk/>
          <pc:sldMk cId="3849436131" sldId="265"/>
        </pc:sldMkLst>
      </pc:sldChg>
    </pc:docChg>
  </pc:docChgLst>
</pc:chgInfo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26015-C7F4-4C85-B2BB-00860B3375E7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E4E6CE-83EC-4761-9773-A0B4B913B33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15131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5768780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8B9A0"/>
                </a:solidFill>
                <a:effectLst/>
                <a:latin typeface="Söhne"/>
              </a:rPr>
              <a:t>Mobility and Navigation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: Moving around safely, especially in unfamiliar environments, can be challenging. This includes crossing streets, avoiding obstacles, and finding specific locations.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8B9A0"/>
                </a:solidFill>
                <a:effectLst/>
                <a:latin typeface="Söhne"/>
              </a:rPr>
              <a:t>Reading and Writing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: Accessing printed materials, signing documents, and reading labels can be difficult.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8B9A0"/>
                </a:solidFill>
                <a:effectLst/>
                <a:latin typeface="Söhne"/>
              </a:rPr>
              <a:t>Employment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: Finding suitable employment opportunities and facing workplace discrimination are common challenges.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8B9A0"/>
                </a:solidFill>
                <a:effectLst/>
                <a:latin typeface="Söhne"/>
              </a:rPr>
              <a:t>Social Interaction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: Engaging in social activities and forming connections can be hindered due to misconceptions and stigmas associated with blindness.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8B9A0"/>
                </a:solidFill>
                <a:effectLst/>
                <a:latin typeface="Söhne"/>
              </a:rPr>
              <a:t>Daily Activities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: Simple tasks like cooking, shopping, and identifying money denominations can pose challenges.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C8B9A0"/>
              </a:solidFill>
              <a:effectLst/>
              <a:latin typeface="Söhne"/>
            </a:endParaRPr>
          </a:p>
          <a:p>
            <a:pPr algn="l">
              <a:buFont typeface="+mj-lt"/>
              <a:buNone/>
            </a:pP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Reference</a:t>
            </a:r>
          </a:p>
          <a:p>
            <a:pPr algn="l">
              <a:buFont typeface="+mj-lt"/>
              <a:buNone/>
            </a:pPr>
            <a:r>
              <a:rPr lang="en-US" b="0" i="0" dirty="0" err="1">
                <a:solidFill>
                  <a:srgbClr val="C8B9A0"/>
                </a:solidFill>
                <a:effectLst/>
                <a:latin typeface="Söhne"/>
              </a:rPr>
              <a:t>Senjam</a:t>
            </a:r>
            <a:r>
              <a:rPr lang="en-US" b="0" i="0" dirty="0">
                <a:solidFill>
                  <a:srgbClr val="C8B9A0"/>
                </a:solidFill>
                <a:effectLst/>
                <a:latin typeface="Söhne"/>
              </a:rPr>
              <a:t>, S. S. (2017). Impact of visual impairment on daily life activities. Indian Journal of Ophthalmology, 65(12), 1402. </a:t>
            </a:r>
            <a:r>
              <a:rPr lang="en-US" b="0" i="0" u="sng" dirty="0">
                <a:effectLst/>
                <a:latin typeface="Söhne"/>
                <a:hlinkClick r:id="rId3"/>
              </a:rPr>
              <a:t>Link</a:t>
            </a:r>
            <a:endParaRPr lang="en-US" b="0" i="0" dirty="0">
              <a:solidFill>
                <a:srgbClr val="C8B9A0"/>
              </a:solidFill>
              <a:effectLst/>
              <a:latin typeface="Söhne"/>
            </a:endParaRP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4E6CE-83EC-4761-9773-A0B4B913B337}" type="slidenum">
              <a:rPr lang="en-AE" smtClean="0"/>
              <a:t>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74097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3787-BA25-D2A6-341A-CE03F7471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4107F-7771-056C-9B7B-47C476DC8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6789F-D70C-7D75-5769-EC591C0A2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949C2-DC32-28CD-312F-36E8E7399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E4989-F9AF-B3E3-534E-632C463C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97665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E92F1-F23F-F61B-0A3E-F04019DE0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475AD7-2E0C-4922-7C98-0C88A5594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22311-ABCE-C8B7-4F50-ACE3ADF8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1B906-1BB3-A23C-55DE-BCD3C0F11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A71E9-2B62-E674-CCF5-EEB7BEB4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123418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F3A529-E4A6-5854-0C4A-F826A3DCAF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D99F32-99FC-622B-F172-5992B5AE1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7ECC7-E620-63F5-64B0-9EB8D2F14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01990-E83A-B010-2A77-4E373543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1250A-4A9F-DD04-4272-A1400C306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03780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5CD19-3429-761B-BA84-51A53056F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3B5AE-BD83-C397-E8D2-CA54738D9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D279C-2C7C-EBB9-CF1C-CD0AD2ECA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01D83-D879-C47A-9033-A45CF2782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C652-C7B7-6B71-F8CA-ACA9C822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95790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17C42-DD69-6F06-8C8B-4FC449823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25FC7-F3C3-4D70-3C3F-B82BA5567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6C039-AD24-48B6-5C36-64E69E207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4005B-479A-D600-AE0A-5C1F40534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DC5B6-3441-FBF2-FBFF-06F0E9597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6313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12CDF-6F85-8BB7-623A-1914D3C0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A20FB-4540-82C1-F956-E8C2536E84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0F92D4-5390-6328-77A0-D219CAF18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41FE7-4A6B-A40C-7CDE-179450397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87053-D7A8-BF4E-6650-2D45A194F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2468B-ED70-3CD7-AFB9-CB62F9E2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150717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BA44F-68EC-F790-DA16-0FA1706BC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318E5-3747-CE23-4314-95DEB0B1C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E6A80-E742-D062-F84A-AE884AC48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49DBD7-C3A9-B9DF-41F0-17ACF8BAA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BF6FB0-D7D5-3C18-B5C8-E9D9D09A47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14FA13-69A4-E952-A9FC-ACC41FD5D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ABEF39-E03A-FF27-84F6-A7C3403E8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76885C-004C-2221-FF2E-AC96C165B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64329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938D-BB1F-C3A4-3649-7C30E02CE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CF342B-248D-30D7-0A99-6893E59F6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8BE5B3-5FED-CAD9-6623-BFB695FC3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13917-82FC-A4B2-93BF-8C739A00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22702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9FF537-62D6-EEA4-39F0-A3F89100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76372-8F92-26F4-ECAE-3577889C5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6785F-F25A-DA2C-0063-77A3173A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6507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4CDFD-A409-E8CE-2490-205B7E5DE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20263-3BF1-32D3-AD3C-91BFC06A3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B59C0-45CF-25BC-A856-52E2BC6F3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5707A-819D-4BE3-A6E3-60FA25F7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8DBF2-D40E-D71E-6891-C34DACF13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251BD-0E34-8F76-D167-7AF0CBB79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97002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FF928-439C-15AB-B58B-F61B5BD1D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BCE1C0-580A-A782-2EAC-416AF7F9B2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7FAB2-A42C-21ED-0DEE-DD60C3994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2DDB05-A2BA-A3AB-045B-72D88FF61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ECA15-8838-AA07-6AE7-858E4F7B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73E6C-D0A9-FD0E-1618-A0FC6FF1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853070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8C03BD-42A0-B13C-E6E3-0B2B9001E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B12F79-7F8F-B640-1CA4-A3EC3D696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770DA-A4B4-B83C-E785-92F956E74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976F4-1087-488F-B6F5-59C01E35C755}" type="datetimeFigureOut">
              <a:rPr lang="en-AE" smtClean="0"/>
              <a:t>14/09/2023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EA8F4-7E7D-0357-2281-CD5CD6FBD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0D55B-4943-8833-2288-3B35A1E91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77093-10AB-46AF-A05C-19C7363C73DB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30395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network&#10;&#10;Description automatically generated">
            <a:extLst>
              <a:ext uri="{FF2B5EF4-FFF2-40B4-BE49-F238E27FC236}">
                <a16:creationId xmlns:a16="http://schemas.microsoft.com/office/drawing/2014/main" id="{06C65DBF-10F9-599E-DD6C-C08D586879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10" b="2428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EBF99-6C0F-7538-86AA-DEE99B6B8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188205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Sawt </a:t>
            </a:r>
            <a:r>
              <a:rPr lang="en-US" sz="8000" dirty="0" err="1">
                <a:solidFill>
                  <a:srgbClr val="FFFFFF"/>
                </a:solidFill>
              </a:rPr>
              <a:t>AlRu’ya</a:t>
            </a:r>
            <a:endParaRPr lang="en-AE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A3C36F-2195-216A-2938-EB3E9DEEFB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3022169"/>
            <a:ext cx="10058400" cy="23325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Empowering the Blind with Real-time Descriptions</a:t>
            </a:r>
          </a:p>
          <a:p>
            <a:r>
              <a:rPr lang="en-US" sz="2000" dirty="0">
                <a:solidFill>
                  <a:srgbClr val="FFFFFF"/>
                </a:solidFill>
                <a:latin typeface="Arial"/>
              </a:rPr>
              <a:t>Presented by:
Ahmed Salem
</a:t>
            </a:r>
            <a:r>
              <a:rPr lang="en-US" sz="2000" dirty="0" err="1">
                <a:solidFill>
                  <a:srgbClr val="FFFFFF"/>
                </a:solidFill>
                <a:latin typeface="Arial"/>
              </a:rPr>
              <a:t>Ghaiath</a:t>
            </a:r>
            <a:r>
              <a:rPr lang="en-US" sz="2000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Arial"/>
              </a:rPr>
              <a:t>Abdoush</a:t>
            </a:r>
            <a:r>
              <a:rPr lang="en-US" sz="2000" dirty="0">
                <a:solidFill>
                  <a:srgbClr val="FFFFFF"/>
                </a:solidFill>
                <a:latin typeface="Arial"/>
              </a:rPr>
              <a:t>
Shatha Jadallah
</a:t>
            </a:r>
            <a:r>
              <a:rPr lang="en-US" sz="2000" dirty="0" err="1">
                <a:solidFill>
                  <a:srgbClr val="FFFFFF"/>
                </a:solidFill>
                <a:latin typeface="Arial"/>
              </a:rPr>
              <a:t>Nousheen</a:t>
            </a:r>
            <a:r>
              <a:rPr lang="en-US" sz="2000" dirty="0">
                <a:solidFill>
                  <a:srgbClr val="FFFFFF"/>
                </a:solidFill>
                <a:latin typeface="Arial"/>
              </a:rPr>
              <a:t> Ali</a:t>
            </a:r>
            <a:endParaRPr lang="en-AE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88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E7C5F-D18C-E8C1-75BF-73B15B547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4000" b="1"/>
              <a:t>Changing Lives, One Description at a Time</a:t>
            </a:r>
            <a:endParaRPr lang="en-AE" sz="4000" b="1"/>
          </a:p>
        </p:txBody>
      </p:sp>
      <p:pic>
        <p:nvPicPr>
          <p:cNvPr id="15" name="Picture 12" descr="One in a crowd">
            <a:extLst>
              <a:ext uri="{FF2B5EF4-FFF2-40B4-BE49-F238E27FC236}">
                <a16:creationId xmlns:a16="http://schemas.microsoft.com/office/drawing/2014/main" id="{0C4D29FE-9835-F3E2-8FE8-52ECD894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48" r="22958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20AF1-A12D-6243-A1CD-4E60659D2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Arial"/>
              </a:rPr>
              <a:t>Our solution is more than just technology; it's a beacon of hope. By providing real-time audio descriptions, we're granting the visually impaired a renewed sense of independence, confidence, and joy. Every smile we witness is a testament to the positive impact we're making.</a:t>
            </a:r>
          </a:p>
        </p:txBody>
      </p:sp>
    </p:spTree>
    <p:extLst>
      <p:ext uri="{BB962C8B-B14F-4D97-AF65-F5344CB8AC3E}">
        <p14:creationId xmlns:p14="http://schemas.microsoft.com/office/powerpoint/2010/main" val="3992302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black and white map">
            <a:extLst>
              <a:ext uri="{FF2B5EF4-FFF2-40B4-BE49-F238E27FC236}">
                <a16:creationId xmlns:a16="http://schemas.microsoft.com/office/drawing/2014/main" id="{663E3D29-B4BE-68DD-B125-DB4D095F66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" r="1890" b="1"/>
          <a:stretch/>
        </p:blipFill>
        <p:spPr>
          <a:xfrm>
            <a:off x="20" y="1"/>
            <a:ext cx="12191979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1935DB0-36D0-5C2E-7342-262D35382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997023" y="1983966"/>
            <a:ext cx="6861971" cy="2886104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</a:schemeClr>
              </a:gs>
              <a:gs pos="42000">
                <a:schemeClr val="accent5">
                  <a:lumMod val="60000"/>
                  <a:lumOff val="40000"/>
                  <a:alpha val="0"/>
                </a:schemeClr>
              </a:gs>
            </a:gsLst>
            <a:lin ang="16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D31893-BB06-4F90-7CCA-0A7A2694F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733719" y="2386659"/>
            <a:ext cx="6858001" cy="208935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64000">
                <a:schemeClr val="accent2">
                  <a:alpha val="0"/>
                </a:schemeClr>
              </a:gs>
            </a:gsLst>
            <a:lin ang="16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8ABF93-7FE7-6D3B-6AD7-C3921745C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177885" y="2763688"/>
            <a:ext cx="4029510" cy="4096646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4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C4FB21-0C2C-3F62-3EC5-DD378DBD3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74421" y="-3983511"/>
            <a:ext cx="3140765" cy="1110779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accent5">
                  <a:lumMod val="60000"/>
                  <a:lumOff val="40000"/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1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lasses on top of a book">
            <a:extLst>
              <a:ext uri="{FF2B5EF4-FFF2-40B4-BE49-F238E27FC236}">
                <a16:creationId xmlns:a16="http://schemas.microsoft.com/office/drawing/2014/main" id="{7DDF9B65-2FD5-D246-3DCC-E7E10C987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8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D1F16-4E34-864C-6B61-F647B1726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The Challenge of Visual Impairment</a:t>
            </a:r>
            <a:endParaRPr lang="en-AE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30DE8-10F2-93C5-2B82-04E3FA772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Mobility and Navigation</a:t>
            </a:r>
          </a:p>
          <a:p>
            <a:r>
              <a:rPr lang="en-US" sz="2000" dirty="0"/>
              <a:t>Reading and Writing</a:t>
            </a:r>
          </a:p>
          <a:p>
            <a:r>
              <a:rPr lang="en-US" sz="2000" dirty="0"/>
              <a:t>Employment</a:t>
            </a:r>
          </a:p>
          <a:p>
            <a:r>
              <a:rPr lang="en-US" sz="2000" dirty="0"/>
              <a:t>Social Interaction</a:t>
            </a:r>
          </a:p>
          <a:p>
            <a:r>
              <a:rPr lang="en-US" sz="2000" dirty="0"/>
              <a:t>Daily Activities</a:t>
            </a:r>
            <a:endParaRPr lang="en-AE" sz="2000" dirty="0"/>
          </a:p>
        </p:txBody>
      </p:sp>
    </p:spTree>
    <p:extLst>
      <p:ext uri="{BB962C8B-B14F-4D97-AF65-F5344CB8AC3E}">
        <p14:creationId xmlns:p14="http://schemas.microsoft.com/office/powerpoint/2010/main" val="2828730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FCF9749A-8D86-EF26-AF49-3564BF9D9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5" r="14554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0B76BE-3CB3-7A45-F122-6133D1F10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Bridging the Visual Gap</a:t>
            </a:r>
            <a:endParaRPr lang="en-AE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02679-A144-681B-3F05-B3D6834A5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latin typeface="Arial"/>
              </a:rPr>
              <a:t>Our innovative application harnesses the power of real-time video processing to provide audio descriptions for the visually impaired. By capturing their surroundings, the app translates visual data into meaningful auditory information.</a:t>
            </a:r>
          </a:p>
          <a:p>
            <a:pPr algn="ctr"/>
            <a:endParaRPr lang="en-AE" sz="2000" dirty="0"/>
          </a:p>
        </p:txBody>
      </p:sp>
    </p:spTree>
    <p:extLst>
      <p:ext uri="{BB962C8B-B14F-4D97-AF65-F5344CB8AC3E}">
        <p14:creationId xmlns:p14="http://schemas.microsoft.com/office/powerpoint/2010/main" val="2957468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75250C-9ACA-BCA6-8F33-E01939BC9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538956"/>
            <a:ext cx="8985250" cy="1118394"/>
          </a:xfrm>
        </p:spPr>
        <p:txBody>
          <a:bodyPr anchor="t">
            <a:normAutofit/>
          </a:bodyPr>
          <a:lstStyle/>
          <a:p>
            <a:r>
              <a:rPr lang="en-US" sz="4000" dirty="0"/>
              <a:t>Technical Overview</a:t>
            </a:r>
            <a:endParaRPr lang="en-AE" sz="4000"/>
          </a:p>
        </p:txBody>
      </p:sp>
      <p:pic>
        <p:nvPicPr>
          <p:cNvPr id="9" name="Graphic 8" descr="Video camera">
            <a:extLst>
              <a:ext uri="{FF2B5EF4-FFF2-40B4-BE49-F238E27FC236}">
                <a16:creationId xmlns:a16="http://schemas.microsoft.com/office/drawing/2014/main" id="{DE7B5EA4-5EE9-17BE-9D31-8A81E5ECD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900" y="538956"/>
            <a:ext cx="749300" cy="749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A04E8-F411-C571-2D9A-8D5CF8546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650" y="1847849"/>
            <a:ext cx="9994900" cy="4254501"/>
          </a:xfrm>
        </p:spPr>
        <p:txBody>
          <a:bodyPr>
            <a:normAutofit/>
          </a:bodyPr>
          <a:lstStyle/>
          <a:p>
            <a:r>
              <a:rPr lang="en-US" sz="2000" b="1" dirty="0"/>
              <a:t>Data Input</a:t>
            </a:r>
            <a:r>
              <a:rPr lang="en-US" sz="2000" dirty="0"/>
              <a:t>: Live stream video processed with OpenCV to convert into frames for instantaneous analysis.</a:t>
            </a:r>
          </a:p>
          <a:p>
            <a:r>
              <a:rPr lang="en-US" sz="2000" b="1" dirty="0"/>
              <a:t>Image Recognition</a:t>
            </a:r>
            <a:r>
              <a:rPr lang="en-US" sz="2000" dirty="0"/>
              <a:t>: Utilize </a:t>
            </a:r>
            <a:r>
              <a:rPr lang="en-US" sz="2000" b="1" dirty="0"/>
              <a:t>blip-image-captioning-base</a:t>
            </a:r>
            <a:r>
              <a:rPr lang="en-US" sz="2000" dirty="0"/>
              <a:t>’s pre-trained models for efficient object detection from individual frames.</a:t>
            </a:r>
          </a:p>
          <a:p>
            <a:r>
              <a:rPr lang="en-US" sz="2000" b="1" dirty="0"/>
              <a:t>AI Description Generation</a:t>
            </a:r>
            <a:r>
              <a:rPr lang="en-US" sz="2000" dirty="0"/>
              <a:t>: Engage GPT-3.5 Turbo API to transform detected objects into user-centric textual narratives.</a:t>
            </a:r>
          </a:p>
          <a:p>
            <a:r>
              <a:rPr lang="en-US" sz="2000" b="1" dirty="0"/>
              <a:t>Audio Conversion</a:t>
            </a:r>
            <a:r>
              <a:rPr lang="en-US" sz="2000" dirty="0"/>
              <a:t>: Harness Google Text to Speech to audibly present AI-crafted descriptions to users.</a:t>
            </a:r>
          </a:p>
          <a:p>
            <a:r>
              <a:rPr lang="en-US" sz="2000" b="1" dirty="0"/>
              <a:t>Privacy Approach</a:t>
            </a:r>
            <a:r>
              <a:rPr lang="en-US" sz="2000" dirty="0"/>
              <a:t>: Immediate data deletion post-processing ensures user privacy.</a:t>
            </a:r>
          </a:p>
          <a:p>
            <a:r>
              <a:rPr lang="en-US" sz="2000" b="1" dirty="0"/>
              <a:t>Preliminary Testing</a:t>
            </a:r>
            <a:r>
              <a:rPr lang="en-US" sz="2000" dirty="0"/>
              <a:t>: Initial in-field tests conducted within our campus during the 24-hour hackathon period.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AE" sz="2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E7FDC49-1A9F-FBD6-2E18-F080CAC3E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80150" cy="276999"/>
          </a:xfrm>
          <a:prstGeom prst="rect">
            <a:avLst/>
          </a:prstGeom>
          <a:solidFill>
            <a:srgbClr val="1F1F1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093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3E60F-39AC-95F3-9139-6D85AC98A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Seeing it in Action</a:t>
            </a:r>
          </a:p>
        </p:txBody>
      </p:sp>
      <p:pic>
        <p:nvPicPr>
          <p:cNvPr id="4" name="20230914_055029_1">
            <a:hlinkClick r:id="" action="ppaction://media"/>
            <a:extLst>
              <a:ext uri="{FF2B5EF4-FFF2-40B4-BE49-F238E27FC236}">
                <a16:creationId xmlns:a16="http://schemas.microsoft.com/office/drawing/2014/main" id="{8A6DE791-21FE-3D36-24FC-996F05A6D6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5058" y="-10165"/>
            <a:ext cx="4561842" cy="686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8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31" descr="Computer script on a screen">
            <a:extLst>
              <a:ext uri="{FF2B5EF4-FFF2-40B4-BE49-F238E27FC236}">
                <a16:creationId xmlns:a16="http://schemas.microsoft.com/office/drawing/2014/main" id="{0E8C679A-875B-E39C-46AE-F9B0C3D9D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55" name="Rectangle 5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A85D42-88CB-D21F-3A38-8ECF373D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26714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rial"/>
              </a:rPr>
              <a:t>Future Vision</a:t>
            </a:r>
            <a:endParaRPr lang="en-AE" sz="4000" b="1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42BDA0D3-07D2-1A87-76D2-EF1223002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00" y="2434201"/>
            <a:ext cx="4991100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rial"/>
              </a:rPr>
              <a:t>Our journey has just begun. We envision refining our algorithms for even more precise descriptions, and enhancing the overall user experience:</a:t>
            </a:r>
          </a:p>
          <a:p>
            <a:pPr marL="0" indent="0">
              <a:buNone/>
            </a:pPr>
            <a:endParaRPr lang="en-US" sz="2400" dirty="0">
              <a:latin typeface="Arial"/>
            </a:endParaRPr>
          </a:p>
          <a:p>
            <a:r>
              <a:rPr lang="en-US" sz="2400" dirty="0">
                <a:latin typeface="Arial"/>
              </a:rPr>
              <a:t>Speech to text recognition</a:t>
            </a:r>
          </a:p>
          <a:p>
            <a:r>
              <a:rPr lang="en-AE" sz="2400" dirty="0">
                <a:latin typeface="Arial"/>
              </a:rPr>
              <a:t>Act as AI virtual assistant</a:t>
            </a:r>
          </a:p>
          <a:p>
            <a:r>
              <a:rPr lang="en-US" sz="2400" dirty="0">
                <a:latin typeface="Arial"/>
              </a:rPr>
              <a:t>API Integration</a:t>
            </a:r>
            <a:endParaRPr lang="en-AE" sz="24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3148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White puzzle with one red piece">
            <a:extLst>
              <a:ext uri="{FF2B5EF4-FFF2-40B4-BE49-F238E27FC236}">
                <a16:creationId xmlns:a16="http://schemas.microsoft.com/office/drawing/2014/main" id="{75E15582-0B9E-78C1-5894-1EE067C4D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15" r="2701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55027-3933-5FA6-C4D9-CA473A6E8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>
                <a:latin typeface="Arial"/>
              </a:rPr>
              <a:t>Join Us in Making a Difference</a:t>
            </a:r>
            <a:endParaRPr lang="en-AE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8350E-F3CA-5119-40E1-A9F32B965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>
                <a:latin typeface="Arial"/>
              </a:rPr>
              <a:t>We invite you to be a part of this transformative journey. With your support and feedback, we can make the world a more inclusive place for the visually impaired.</a:t>
            </a:r>
          </a:p>
          <a:p>
            <a:endParaRPr lang="en-AE" sz="2000"/>
          </a:p>
        </p:txBody>
      </p:sp>
    </p:spTree>
    <p:extLst>
      <p:ext uri="{BB962C8B-B14F-4D97-AF65-F5344CB8AC3E}">
        <p14:creationId xmlns:p14="http://schemas.microsoft.com/office/powerpoint/2010/main" val="1955390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2d273d8b-08b9-48b3-9a70-d699951f7083}" enabled="1" method="Standard" siteId="{66095314-82d7-48e8-be7c-967c923aa1d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440</Words>
  <Application>Microsoft Office PowerPoint</Application>
  <PresentationFormat>Widescreen</PresentationFormat>
  <Paragraphs>40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Söhne</vt:lpstr>
      <vt:lpstr>Office Theme</vt:lpstr>
      <vt:lpstr>Sawt AlRu’ya</vt:lpstr>
      <vt:lpstr>Changing Lives, One Description at a Time</vt:lpstr>
      <vt:lpstr>PowerPoint Presentation</vt:lpstr>
      <vt:lpstr>The Challenge of Visual Impairment</vt:lpstr>
      <vt:lpstr>Bridging the Visual Gap</vt:lpstr>
      <vt:lpstr>Technical Overview</vt:lpstr>
      <vt:lpstr>Seeing it in Action</vt:lpstr>
      <vt:lpstr>Future Vision</vt:lpstr>
      <vt:lpstr>Join Us in Making a Difference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Sawt AlRuya</dc:title>
  <dc:creator>Shatha Ayman Mohammad Jadall</dc:creator>
  <cp:lastModifiedBy>Shatha Ayman Mohammad Jadall</cp:lastModifiedBy>
  <cp:revision>1</cp:revision>
  <dcterms:created xsi:type="dcterms:W3CDTF">2023-09-14T07:00:34Z</dcterms:created>
  <dcterms:modified xsi:type="dcterms:W3CDTF">2023-09-14T09:12:35Z</dcterms:modified>
</cp:coreProperties>
</file>

<file path=docProps/thumbnail.jpeg>
</file>